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6858000" cy="9906000" type="A4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08" autoAdjust="0"/>
    <p:restoredTop sz="94660"/>
  </p:normalViewPr>
  <p:slideViewPr>
    <p:cSldViewPr>
      <p:cViewPr varScale="1">
        <p:scale>
          <a:sx n="58" d="100"/>
          <a:sy n="58" d="100"/>
        </p:scale>
        <p:origin x="3125" y="3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001" y="0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A565AA23-5F3F-4633-A2EA-014B12D49808}" type="datetimeFigureOut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666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001" y="6397666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D0FF90C8-2BA6-4A0C-BA94-F28F0D1F0C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03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276255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733" y="0"/>
            <a:ext cx="4276254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0825" y="506413"/>
            <a:ext cx="174625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936" y="3199461"/>
            <a:ext cx="7894446" cy="303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397838"/>
            <a:ext cx="4276255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733" y="6397838"/>
            <a:ext cx="4276254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fld id="{8E014D89-958C-4EBB-BE81-1625FD7F91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3231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A515B-1E28-427C-9DB2-161B0C6C1D8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66A0A-BB33-42EC-921C-759359A095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C71B-93A2-4740-A531-59DD3A5F28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C3A3-A0D2-476D-8FB0-7452DC7EB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6205-DCA5-4235-9DE7-EE48C23AE0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0C12-0854-48D8-BF2E-26A5C53432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D037-60C6-405D-9F19-2B5A587AD6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0C39-6561-468A-8D7C-5E7B2BEE2D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2447-343A-4ADF-844D-98846CEA7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51A9-1C09-40EB-A833-1876FA303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83D9-05CB-4555-AAD3-C0847DF57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8286B-7905-48D5-B8B5-DB65EA7C8D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7886FC-3643-4448-A119-10D610BD9E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94" name="Group 19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52795"/>
              </p:ext>
            </p:extLst>
          </p:nvPr>
        </p:nvGraphicFramePr>
        <p:xfrm>
          <a:off x="44451" y="-4"/>
          <a:ext cx="6864231" cy="10503225"/>
        </p:xfrm>
        <a:graphic>
          <a:graphicData uri="http://schemas.openxmlformats.org/drawingml/2006/table">
            <a:tbl>
              <a:tblPr/>
              <a:tblGrid>
                <a:gridCol w="28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79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3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61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23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040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407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26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604479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バレエ・アステラス ２０２１　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～海外で活躍する日本人ダンサーを迎えて～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ｺﾞｼｯｸE" pitchFamily="49" charset="-128"/>
                        </a:rPr>
                        <a:t>出演申込書　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丸ｺﾞｼｯｸM-PRO" pitchFamily="50" charset="-128"/>
                        </a:rPr>
                        <a:t>　　　　　　　　　　　　　　　　　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        月       日 申込 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992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フリガナ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男    ・   □女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4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氏     名</a:t>
                      </a:r>
                      <a:endParaRPr kumimoji="1" lang="ja-JP" altLang="en-US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身長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cm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992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西暦          　　　  年 　　　　　         月 　　　          日  生       （満         才）      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178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現住所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628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E-mail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電話番号　　　　　　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1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本籍地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都　道</a:t>
                      </a:r>
                      <a:b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府　県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992">
                <a:tc rowSpan="2"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現在の所属バレエ団体名・肩書（英語・日本語表記）　◆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住所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3156"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2385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日本の出身バレエ団・バレエ教室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住所　　　　　　　　　　　　　　　　　　　　　　　　　　　　　　　　　　　　　　　　　　　　　　　　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804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日本における指導者　　　　　　　　　　　　　　　　　　　　　　　　　　　　　　　　 　　　　　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818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期間中の滞在場所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（実家住所、ホテル名等）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992"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活動歴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年月日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68781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2142" name="Rectangle 7"/>
          <p:cNvSpPr>
            <a:spLocks noChangeArrowheads="1"/>
          </p:cNvSpPr>
          <p:nvPr/>
        </p:nvSpPr>
        <p:spPr bwMode="auto">
          <a:xfrm>
            <a:off x="5013325" y="38100"/>
            <a:ext cx="1152525" cy="450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3" name="Line 6"/>
          <p:cNvSpPr>
            <a:spLocks noChangeShapeType="1"/>
          </p:cNvSpPr>
          <p:nvPr/>
        </p:nvSpPr>
        <p:spPr bwMode="auto">
          <a:xfrm>
            <a:off x="53736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4" name="Line 5"/>
          <p:cNvSpPr>
            <a:spLocks noChangeShapeType="1"/>
          </p:cNvSpPr>
          <p:nvPr/>
        </p:nvSpPr>
        <p:spPr bwMode="auto">
          <a:xfrm>
            <a:off x="58054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5" name="Text Box 4"/>
          <p:cNvSpPr txBox="1">
            <a:spLocks noChangeArrowheads="1"/>
          </p:cNvSpPr>
          <p:nvPr/>
        </p:nvSpPr>
        <p:spPr bwMode="auto">
          <a:xfrm>
            <a:off x="5010150" y="584200"/>
            <a:ext cx="1800225" cy="215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800" dirty="0">
                <a:latin typeface="ＭＳ Ｐゴシック" pitchFamily="50" charset="-128"/>
              </a:rPr>
              <a:t>写真貼付＜上半身＞</a:t>
            </a:r>
            <a:br>
              <a:rPr lang="ja-JP" altLang="en-US" sz="800" dirty="0">
                <a:latin typeface="ＭＳ Ｐゴシック" pitchFamily="50" charset="-128"/>
              </a:rPr>
            </a:br>
            <a:r>
              <a:rPr lang="ja-JP" altLang="en-US" sz="800" dirty="0" smtClean="0">
                <a:latin typeface="ＭＳ Ｐゴシック" pitchFamily="50" charset="-128"/>
              </a:rPr>
              <a:t>（２ヶ月</a:t>
            </a:r>
            <a:r>
              <a:rPr lang="ja-JP" altLang="en-US" sz="800" dirty="0">
                <a:latin typeface="ＭＳ Ｐゴシック" pitchFamily="50" charset="-128"/>
              </a:rPr>
              <a:t>以内撮影）</a:t>
            </a:r>
            <a:br>
              <a:rPr lang="ja-JP" altLang="en-US" sz="800" dirty="0">
                <a:latin typeface="ＭＳ Ｐゴシック" pitchFamily="50" charset="-128"/>
              </a:rPr>
            </a:br>
            <a:endParaRPr lang="ja-JP" altLang="en-US" sz="800" dirty="0">
              <a:latin typeface="ＭＳ Ｐゴシック" pitchFamily="50" charset="-128"/>
            </a:endParaRPr>
          </a:p>
          <a:p>
            <a:pPr algn="ctr"/>
            <a:r>
              <a:rPr lang="ja-JP" altLang="en-US" sz="800" dirty="0" smtClean="0">
                <a:latin typeface="ＭＳ Ｐゴシック" pitchFamily="50" charset="-128"/>
              </a:rPr>
              <a:t>サイズ　縦 </a:t>
            </a:r>
            <a:r>
              <a:rPr lang="en-US" altLang="ja-JP" sz="800" dirty="0">
                <a:latin typeface="ＭＳ Ｐゴシック" pitchFamily="50" charset="-128"/>
              </a:rPr>
              <a:t>6</a:t>
            </a:r>
            <a:r>
              <a:rPr lang="en-US" altLang="ja-JP" sz="800" dirty="0" smtClean="0">
                <a:latin typeface="ＭＳ Ｐゴシック" pitchFamily="50" charset="-128"/>
              </a:rPr>
              <a:t>cm×</a:t>
            </a:r>
            <a:r>
              <a:rPr lang="ja-JP" altLang="en-US" sz="800" dirty="0" smtClean="0">
                <a:latin typeface="ＭＳ Ｐゴシック" pitchFamily="50" charset="-128"/>
              </a:rPr>
              <a:t>横</a:t>
            </a:r>
            <a:r>
              <a:rPr lang="en-US" altLang="ja-JP" sz="800" dirty="0" smtClean="0">
                <a:latin typeface="ＭＳ Ｐゴシック" pitchFamily="50" charset="-128"/>
              </a:rPr>
              <a:t>5cm</a:t>
            </a: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広報用顔写真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（データ可能）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>
                <a:latin typeface="ＭＳ Ｐゴシック" pitchFamily="50" charset="-128"/>
              </a:rPr>
              <a:t>◆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/>
          </a:p>
        </p:txBody>
      </p:sp>
      <p:sp>
        <p:nvSpPr>
          <p:cNvPr id="2146" name="Text Box 1740"/>
          <p:cNvSpPr txBox="1">
            <a:spLocks noChangeArrowheads="1"/>
          </p:cNvSpPr>
          <p:nvPr/>
        </p:nvSpPr>
        <p:spPr bwMode="auto">
          <a:xfrm>
            <a:off x="3877208" y="3944535"/>
            <a:ext cx="1873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/>
              <a:t>ホームページアドレス</a:t>
            </a:r>
          </a:p>
          <a:p>
            <a:endParaRPr lang="en-US" altLang="ja-JP" sz="1400" dirty="0" smtClean="0"/>
          </a:p>
          <a:p>
            <a:endParaRPr lang="ja-JP" altLang="en-US" sz="1400" dirty="0"/>
          </a:p>
          <a:p>
            <a:r>
              <a:rPr lang="ja-JP" altLang="en-US" sz="1000" dirty="0"/>
              <a:t>電話番号　</a:t>
            </a:r>
          </a:p>
        </p:txBody>
      </p:sp>
      <p:pic>
        <p:nvPicPr>
          <p:cNvPr id="2148" name="Picture 1747" descr="ﾊﾞﾚｴ研修所ロ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5" y="0"/>
            <a:ext cx="619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9" name="Text Box 1761"/>
          <p:cNvSpPr txBox="1">
            <a:spLocks noChangeArrowheads="1"/>
          </p:cNvSpPr>
          <p:nvPr/>
        </p:nvSpPr>
        <p:spPr bwMode="auto">
          <a:xfrm>
            <a:off x="3860837" y="5818137"/>
            <a:ext cx="2463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00" dirty="0"/>
              <a:t>日本滞在期間中の連絡先（携帯電話等）</a:t>
            </a:r>
          </a:p>
        </p:txBody>
      </p:sp>
      <p:sp>
        <p:nvSpPr>
          <p:cNvPr id="2151" name="Text Box 1758"/>
          <p:cNvSpPr txBox="1">
            <a:spLocks noChangeArrowheads="1"/>
          </p:cNvSpPr>
          <p:nvPr/>
        </p:nvSpPr>
        <p:spPr bwMode="auto">
          <a:xfrm>
            <a:off x="20861" y="3152800"/>
            <a:ext cx="4608513" cy="88900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 wrap="none" lIns="36000" tIns="0" rIns="36000" bIns="0"/>
          <a:lstStyle/>
          <a:p>
            <a:pPr algn="ctr">
              <a:spcBef>
                <a:spcPct val="50000"/>
              </a:spcBef>
            </a:pPr>
            <a:r>
              <a:rPr lang="en-US" altLang="ja-JP" sz="800" dirty="0"/>
              <a:t>※</a:t>
            </a:r>
            <a:r>
              <a:rPr lang="ja-JP" altLang="en-US" sz="800" dirty="0"/>
              <a:t>パスポートのコピーなど、日本国籍、もしくは在留資格「永住者」を証明できる書類を添付してください。</a:t>
            </a:r>
          </a:p>
        </p:txBody>
      </p:sp>
      <p:sp>
        <p:nvSpPr>
          <p:cNvPr id="2152" name="Text Box 1934"/>
          <p:cNvSpPr txBox="1">
            <a:spLocks noChangeArrowheads="1"/>
          </p:cNvSpPr>
          <p:nvPr/>
        </p:nvSpPr>
        <p:spPr bwMode="auto">
          <a:xfrm>
            <a:off x="2708920" y="2733674"/>
            <a:ext cx="24478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</a:rPr>
              <a:t>国籍                  ／</a:t>
            </a:r>
            <a:r>
              <a:rPr lang="ja-JP" altLang="en-US" sz="1000" b="1" dirty="0" smtClean="0">
                <a:latin typeface="ＭＳ Ｐゴシック" pitchFamily="50" charset="-128"/>
              </a:rPr>
              <a:t> </a:t>
            </a:r>
            <a:r>
              <a:rPr lang="ja-JP" altLang="en-US" sz="1000" dirty="0" smtClean="0">
                <a:latin typeface="ＭＳ Ｐゴシック" pitchFamily="50" charset="-128"/>
              </a:rPr>
              <a:t>□</a:t>
            </a:r>
            <a:r>
              <a:rPr lang="ja-JP" altLang="en-US" sz="1000" dirty="0">
                <a:latin typeface="ＭＳ Ｐゴシック" pitchFamily="50" charset="-128"/>
              </a:rPr>
              <a:t>在留資格「永住者」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25099" y="6321152"/>
            <a:ext cx="4572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000" dirty="0" smtClean="0">
                <a:latin typeface="ＭＳ Ｐゴシック" pitchFamily="50" charset="-128"/>
              </a:rPr>
              <a:t>（これまで師事した先生、主な出演公演・役柄、受賞歴など）</a:t>
            </a:r>
            <a:endParaRPr lang="ja-JP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 txBox="1">
            <a:spLocks noGrp="1"/>
          </p:cNvSpPr>
          <p:nvPr>
            <p:ph type="title"/>
          </p:nvPr>
        </p:nvSpPr>
        <p:spPr>
          <a:xfrm>
            <a:off x="0" y="13479"/>
            <a:ext cx="6641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ja-JP" altLang="en-US" sz="1200" dirty="0" smtClean="0">
                <a:latin typeface="+mj-ea"/>
              </a:rPr>
              <a:t>上演希望作品を記入　（</a:t>
            </a:r>
            <a:r>
              <a:rPr lang="en-US" altLang="ja-JP" sz="1200" dirty="0" smtClean="0">
                <a:latin typeface="+mj-ea"/>
              </a:rPr>
              <a:t>3</a:t>
            </a:r>
            <a:r>
              <a:rPr lang="ja-JP" altLang="en-US" sz="1200" dirty="0" smtClean="0">
                <a:latin typeface="+mj-ea"/>
              </a:rPr>
              <a:t>作品程度）　</a:t>
            </a:r>
            <a:r>
              <a:rPr lang="en-US" altLang="ja-JP" sz="1200" dirty="0" smtClean="0">
                <a:latin typeface="+mj-ea"/>
              </a:rPr>
              <a:t/>
            </a:r>
            <a:br>
              <a:rPr lang="en-US" altLang="ja-JP" sz="1200" dirty="0" smtClean="0">
                <a:latin typeface="+mj-ea"/>
              </a:rPr>
            </a:br>
            <a:r>
              <a:rPr lang="ja-JP" altLang="en-US" sz="1200" dirty="0" smtClean="0">
                <a:latin typeface="+mj-ea"/>
              </a:rPr>
              <a:t>　</a:t>
            </a:r>
            <a:r>
              <a:rPr lang="en-US" altLang="ja-JP" sz="1050" dirty="0" smtClean="0">
                <a:latin typeface="+mj-ea"/>
              </a:rPr>
              <a:t>※</a:t>
            </a:r>
            <a:r>
              <a:rPr lang="ja-JP" altLang="en-US" sz="1050" dirty="0" smtClean="0">
                <a:latin typeface="+mj-ea"/>
              </a:rPr>
              <a:t>作品毎にパートナーの有無及び氏名・プロフィール（所属団体・肩書）もご記入ください。　</a:t>
            </a: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1050" dirty="0">
                <a:latin typeface="+mj-ea"/>
              </a:rPr>
              <a:t/>
            </a:r>
            <a:br>
              <a:rPr lang="en-US" altLang="ja-JP" sz="1050" dirty="0">
                <a:latin typeface="+mj-ea"/>
              </a:rPr>
            </a:b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endParaRPr lang="en-US" altLang="ja-JP" sz="800" dirty="0" smtClean="0">
              <a:latin typeface="+mj-ea"/>
            </a:endParaRPr>
          </a:p>
          <a:p>
            <a:pPr lvl="0"/>
            <a:endParaRPr lang="ja-JP" altLang="en-US" sz="800" dirty="0" smtClean="0">
              <a:latin typeface="+mj-ea"/>
            </a:endParaRPr>
          </a:p>
          <a:p>
            <a:endParaRPr kumimoji="1" lang="ja-JP" altLang="en-US" sz="1000" dirty="0"/>
          </a:p>
        </p:txBody>
      </p:sp>
      <p:sp>
        <p:nvSpPr>
          <p:cNvPr id="7" name="コンテンツ プレースホルダー 6"/>
          <p:cNvSpPr txBox="1">
            <a:spLocks noGrp="1"/>
          </p:cNvSpPr>
          <p:nvPr>
            <p:ph idx="1"/>
          </p:nvPr>
        </p:nvSpPr>
        <p:spPr>
          <a:xfrm>
            <a:off x="26166" y="3196471"/>
            <a:ext cx="6858000" cy="704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自己</a:t>
            </a:r>
            <a:r>
              <a:rPr lang="en-US" altLang="ja-JP" sz="1200" dirty="0" smtClean="0">
                <a:latin typeface="+mj-ea"/>
                <a:ea typeface="+mj-ea"/>
              </a:rPr>
              <a:t>PR</a:t>
            </a:r>
            <a:r>
              <a:rPr lang="ja-JP" altLang="en-US" sz="1200" dirty="0" smtClean="0">
                <a:latin typeface="+mj-ea"/>
                <a:ea typeface="+mj-ea"/>
              </a:rPr>
              <a:t>を記入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プロフィール（</a:t>
            </a:r>
            <a:r>
              <a:rPr lang="en-US" altLang="ja-JP" sz="1200" dirty="0" smtClean="0">
                <a:latin typeface="+mj-ea"/>
                <a:ea typeface="+mj-ea"/>
              </a:rPr>
              <a:t>200</a:t>
            </a:r>
            <a:r>
              <a:rPr lang="ja-JP" altLang="en-US" sz="1200" dirty="0" smtClean="0">
                <a:latin typeface="+mj-ea"/>
                <a:ea typeface="+mj-ea"/>
              </a:rPr>
              <a:t>文字程度）（別紙記入可）　　◆</a:t>
            </a:r>
            <a:endParaRPr lang="en-US" altLang="ja-JP" sz="12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　</a:t>
            </a:r>
            <a:endParaRPr lang="en-US" altLang="ja-JP" sz="900" dirty="0" smtClean="0">
              <a:latin typeface="+mj-ea"/>
              <a:ea typeface="+mj-ea"/>
            </a:endParaRPr>
          </a:p>
          <a:p>
            <a:pPr lvl="0" fontAlgn="b"/>
            <a:endParaRPr lang="en-US" altLang="ja-JP" sz="1000" dirty="0">
              <a:latin typeface="+mj-ea"/>
              <a:ea typeface="+mj-ea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200" dirty="0" smtClean="0">
                <a:latin typeface="Arial" charset="0"/>
                <a:ea typeface="ＭＳ Ｐゴシック" pitchFamily="50" charset="-128"/>
              </a:rPr>
              <a:t>◆は出演決定の場合、プログラムに記載いたします。</a:t>
            </a:r>
            <a:endParaRPr lang="en-US" altLang="ja-JP" sz="12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応募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のきっかけ　１．新国立劇場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HP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２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．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 The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Atre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 ３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．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ダンス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・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マガジン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４．クララ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５．オン・ステージ新聞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                      　  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６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．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facebook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・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tw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itter</a:t>
            </a:r>
            <a:r>
              <a:rPr lang="ja-JP" altLang="en-US" sz="1050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７．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先生・知人等の紹介（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</a:t>
            </a:r>
            <a:endParaRPr lang="en-US" altLang="ja-JP" sz="105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８．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その他（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　　　　　　</a:t>
            </a:r>
            <a:r>
              <a:rPr lang="en-US" altLang="ja-JP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※</a:t>
            </a:r>
            <a:r>
              <a:rPr lang="ja-JP" altLang="en-US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紹介者が何をご覧になったかお分かりの場合、ご記入ください。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　　　　　　　　　　　</a:t>
            </a:r>
            <a:endParaRPr lang="ja-JP" altLang="ja-JP" sz="1050" dirty="0"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3152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0" y="628514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0" y="891344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336" y="56456"/>
            <a:ext cx="317500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0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609</Words>
  <Application>Microsoft Office PowerPoint</Application>
  <PresentationFormat>A4 210 x 297 mm</PresentationFormat>
  <Paragraphs>108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HGｺﾞｼｯｸE</vt:lpstr>
      <vt:lpstr>HG丸ｺﾞｼｯｸM-PRO</vt:lpstr>
      <vt:lpstr>ＭＳ Ｐゴシック</vt:lpstr>
      <vt:lpstr>ＭＳ Ｐ明朝</vt:lpstr>
      <vt:lpstr>Arial</vt:lpstr>
      <vt:lpstr>標準デザイン</vt:lpstr>
      <vt:lpstr>PowerPoint プレゼンテーション</vt:lpstr>
      <vt:lpstr>上演希望作品を記入　（3作品程度）　 　※作品毎にパートナーの有無及び氏名・プロフィール（所属団体・肩書）もご記入ください。　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j-goto</dc:creator>
  <cp:lastModifiedBy>Windows ユーザー</cp:lastModifiedBy>
  <cp:revision>121</cp:revision>
  <cp:lastPrinted>2016-12-20T03:37:39Z</cp:lastPrinted>
  <dcterms:created xsi:type="dcterms:W3CDTF">2008-10-15T03:46:56Z</dcterms:created>
  <dcterms:modified xsi:type="dcterms:W3CDTF">2020-12-22T10:15:59Z</dcterms:modified>
</cp:coreProperties>
</file>